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64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</p:sldIdLst>
  <p:sldSz cx="9144000" cy="6858000" type="screen4x3"/>
  <p:notesSz cx="6562725" cy="86868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6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1D09"/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3" autoAdjust="0"/>
  </p:normalViewPr>
  <p:slideViewPr>
    <p:cSldViewPr snapToObjects="1">
      <p:cViewPr varScale="1">
        <p:scale>
          <a:sx n="108" d="100"/>
          <a:sy n="108" d="100"/>
        </p:scale>
        <p:origin x="130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6" d="100"/>
          <a:sy n="106" d="100"/>
        </p:scale>
        <p:origin x="-3516" y="-96"/>
      </p:cViewPr>
      <p:guideLst>
        <p:guide orient="horz" pos="2736"/>
        <p:guide pos="206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717925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A44A4-21FB-4420-B922-62B232BD2878}" type="datetimeFigureOut">
              <a:rPr lang="pl-PL" smtClean="0"/>
              <a:t>10.05.2020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717925" y="8250238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98176-2097-4028-882F-F8D3C097CDA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287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717925" y="0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A7B8F-B13D-42AB-896D-D4142CBE7CC7}" type="datetimeFigureOut">
              <a:rPr lang="pl-PL" smtClean="0"/>
              <a:t>10.05.2020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09663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55638" y="4125913"/>
            <a:ext cx="5251450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717925" y="8250238"/>
            <a:ext cx="284321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63000-1E3B-452F-A06E-988171F920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476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14" name="Tytuł 1"/>
          <p:cNvSpPr txBox="1">
            <a:spLocks/>
          </p:cNvSpPr>
          <p:nvPr userDrawn="1"/>
        </p:nvSpPr>
        <p:spPr bwMode="auto">
          <a:xfrm>
            <a:off x="289890" y="2420888"/>
            <a:ext cx="8640959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endParaRPr lang="pl-PL" kern="0" dirty="0">
              <a:latin typeface="Calibri" panose="020F0502020204030204" pitchFamily="34" charset="0"/>
            </a:endParaRP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25947" y="1988840"/>
            <a:ext cx="8892103" cy="35283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25947" y="116632"/>
            <a:ext cx="8892103" cy="1728192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tekstu</a:t>
            </a:r>
          </a:p>
        </p:txBody>
      </p:sp>
    </p:spTree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009531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7504" y="116632"/>
            <a:ext cx="6369496" cy="6009531"/>
          </a:xfrm>
        </p:spPr>
        <p:txBody>
          <a:bodyPr vert="eaVert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242358533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15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07504" y="116632"/>
            <a:ext cx="4464496" cy="65527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23557781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7505" y="1556792"/>
            <a:ext cx="8910546" cy="453650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129753" y="44624"/>
            <a:ext cx="8910546" cy="50405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29753" y="548680"/>
            <a:ext cx="8910546" cy="86409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</a:p>
        </p:txBody>
      </p:sp>
    </p:spTree>
    <p:extLst>
      <p:ext uri="{BB962C8B-B14F-4D97-AF65-F5344CB8AC3E}">
        <p14:creationId xmlns:p14="http://schemas.microsoft.com/office/powerpoint/2010/main" val="3654661862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377" y="1844823"/>
            <a:ext cx="4283591" cy="43204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32048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7505" y="116632"/>
            <a:ext cx="8910546" cy="86409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107505" y="1120625"/>
            <a:ext cx="8928990" cy="508175"/>
          </a:xfrm>
          <a:solidFill>
            <a:srgbClr val="C00000"/>
          </a:solidFill>
        </p:spPr>
        <p:txBody>
          <a:bodyPr lIns="108000" rIns="108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</p:spTree>
    <p:extLst>
      <p:ext uri="{BB962C8B-B14F-4D97-AF65-F5344CB8AC3E}">
        <p14:creationId xmlns:p14="http://schemas.microsoft.com/office/powerpoint/2010/main" val="2158467259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29753" y="1628801"/>
            <a:ext cx="4154215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572000" y="1628801"/>
            <a:ext cx="4468299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129753" y="44624"/>
            <a:ext cx="8910546" cy="50405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129753" y="548680"/>
            <a:ext cx="8910546" cy="86409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</a:p>
        </p:txBody>
      </p:sp>
    </p:spTree>
    <p:extLst>
      <p:ext uri="{BB962C8B-B14F-4D97-AF65-F5344CB8AC3E}">
        <p14:creationId xmlns:p14="http://schemas.microsoft.com/office/powerpoint/2010/main" val="3668959180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7505" y="1628800"/>
            <a:ext cx="4320000" cy="446449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698051" y="1628801"/>
            <a:ext cx="4320000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7505" y="116632"/>
            <a:ext cx="8910546" cy="86409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107505" y="1120625"/>
            <a:ext cx="4320000" cy="508175"/>
          </a:xfrm>
          <a:solidFill>
            <a:srgbClr val="C00000"/>
          </a:solidFill>
        </p:spPr>
        <p:txBody>
          <a:bodyPr lIns="108000" rIns="108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 hasCustomPrompt="1"/>
          </p:nvPr>
        </p:nvSpPr>
        <p:spPr>
          <a:xfrm>
            <a:off x="4698051" y="1120625"/>
            <a:ext cx="4320000" cy="508175"/>
          </a:xfrm>
          <a:solidFill>
            <a:srgbClr val="C00000"/>
          </a:solidFill>
        </p:spPr>
        <p:txBody>
          <a:bodyPr lIns="108000" rIns="108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</p:spTree>
    <p:extLst>
      <p:ext uri="{BB962C8B-B14F-4D97-AF65-F5344CB8AC3E}">
        <p14:creationId xmlns:p14="http://schemas.microsoft.com/office/powerpoint/2010/main" val="3479639312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3358009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116632"/>
            <a:ext cx="5461446" cy="60095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07504" y="1435100"/>
            <a:ext cx="335800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72114310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0" y="283"/>
            <a:ext cx="9143622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63897851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7504" y="1772817"/>
            <a:ext cx="8928992" cy="4392488"/>
          </a:xfrm>
        </p:spPr>
        <p:txBody>
          <a:bodyPr vert="eaVert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486849646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7504" y="116632"/>
            <a:ext cx="8280920" cy="154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dirty="0"/>
              <a:t>Kliknij, aby edytować styl wzorca tytułu</a:t>
            </a:r>
          </a:p>
        </p:txBody>
      </p:sp>
      <p:sp>
        <p:nvSpPr>
          <p:cNvPr id="92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04" y="1772816"/>
            <a:ext cx="8280920" cy="4969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dirty="0"/>
              <a:t>Kliknij, aby edytować style wzorca tekstu</a:t>
            </a:r>
          </a:p>
          <a:p>
            <a:pPr lvl="1"/>
            <a:r>
              <a:rPr lang="pl-PL" altLang="pl-PL" dirty="0"/>
              <a:t>Drugi poziom</a:t>
            </a:r>
          </a:p>
          <a:p>
            <a:pPr lvl="2"/>
            <a:r>
              <a:rPr lang="pl-PL" altLang="pl-PL" dirty="0"/>
              <a:t>Trzeci poziom</a:t>
            </a:r>
          </a:p>
          <a:p>
            <a:pPr lvl="3"/>
            <a:r>
              <a:rPr lang="pl-PL" altLang="pl-PL" dirty="0"/>
              <a:t>Czwarty poziom</a:t>
            </a:r>
          </a:p>
          <a:p>
            <a:pPr lvl="4"/>
            <a:r>
              <a:rPr lang="pl-PL" altLang="pl-PL" dirty="0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71" r:id="rId7"/>
    <p:sldLayoutId id="2147483672" r:id="rId8"/>
    <p:sldLayoutId id="2147483673" r:id="rId9"/>
    <p:sldLayoutId id="214748367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axry.github.io/panorama-to-cubemap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3dwarehouse.sketchup.com/" TargetMode="External"/><Relationship Id="rId7" Type="http://schemas.openxmlformats.org/officeDocument/2006/relationships/hyperlink" Target="https://www.youtube.com/watch?v=AYa0aJ9xd_U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axry.github.io/panorama-to-cubemap/" TargetMode="External"/><Relationship Id="rId5" Type="http://schemas.openxmlformats.org/officeDocument/2006/relationships/hyperlink" Target="https://threejs.org/docs/" TargetMode="External"/><Relationship Id="rId4" Type="http://schemas.openxmlformats.org/officeDocument/2006/relationships/hyperlink" Target="https://threejsfundamentals.org/threejs/lesson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1"/>
          </p:nvPr>
        </p:nvSpPr>
        <p:spPr>
          <a:xfrm>
            <a:off x="125947" y="116632"/>
            <a:ext cx="8892103" cy="5112568"/>
          </a:xfrm>
        </p:spPr>
        <p:txBody>
          <a:bodyPr/>
          <a:lstStyle/>
          <a:p>
            <a:pPr algn="ctr"/>
            <a:r>
              <a:rPr lang="pl-PL" sz="4800" b="0" dirty="0">
                <a:solidFill>
                  <a:srgbClr val="B11D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Java Enterprise Edition</a:t>
            </a:r>
          </a:p>
          <a:p>
            <a:pPr algn="ctr"/>
            <a:r>
              <a:rPr lang="pl-PL" dirty="0"/>
              <a:t>		</a:t>
            </a:r>
            <a:r>
              <a:rPr lang="pl-PL" sz="4400" b="0" dirty="0">
                <a:solidFill>
                  <a:srgbClr val="B11D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Three.js</a:t>
            </a:r>
            <a:r>
              <a:rPr lang="pl-PL" dirty="0"/>
              <a:t>			</a:t>
            </a:r>
          </a:p>
          <a:p>
            <a:pPr algn="ctr"/>
            <a:r>
              <a:rPr lang="pl-PL" sz="4000" b="0" dirty="0"/>
              <a:t>   </a:t>
            </a:r>
            <a:r>
              <a:rPr lang="pl-PL" sz="3600" b="0" dirty="0"/>
              <a:t>Łukasz Szumilas</a:t>
            </a:r>
            <a:r>
              <a:rPr lang="pl-PL" sz="3600" dirty="0"/>
              <a:t>	</a:t>
            </a:r>
          </a:p>
          <a:p>
            <a:pPr algn="ctr"/>
            <a:r>
              <a:rPr lang="pl-PL" sz="2400" b="0"/>
              <a:t>1</a:t>
            </a:r>
            <a:r>
              <a:rPr lang="pl-PL" sz="2400" b="0" dirty="0"/>
              <a:t>0</a:t>
            </a:r>
            <a:r>
              <a:rPr lang="pl-PL" sz="2400" b="0"/>
              <a:t> </a:t>
            </a:r>
            <a:r>
              <a:rPr lang="pl-PL" sz="2400" b="0" dirty="0"/>
              <a:t>maja 2020</a:t>
            </a:r>
          </a:p>
        </p:txBody>
      </p:sp>
    </p:spTree>
    <p:extLst>
      <p:ext uri="{BB962C8B-B14F-4D97-AF65-F5344CB8AC3E}">
        <p14:creationId xmlns:p14="http://schemas.microsoft.com/office/powerpoint/2010/main" val="1290725632"/>
      </p:ext>
    </p:extLst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797391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Mając już taką wiedzę, możemy dodać do naszej strony trójwymiarową figurę: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Przykład kodu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B800B-4980-4A97-96B9-122B30A4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3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1831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1589479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Przeniesienie przez komputer informacji na HTML-ową scenę na ekranie monitora to właśnie rendering. Bez tego nie wczytamy żadnej figury, światła czy tekstur. Dodając także rotację do figury możemy zobaczyć, że rzeczywiście jest to obiekt 3D.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Rendering, animacje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AFB0677-EF36-4FE7-B2AC-D51DD19B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4" y="2636912"/>
            <a:ext cx="9144000" cy="35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8260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1733495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Dzięki three.js możemy także w łatwy sposób stworzyć zdjęcie 3D, by w bardziej realistyczny sposób odbierać obrazy. By to zrobić, potrzebne jest odpowiednie zdjęcie panoramiczne, najlepiej obejmujące 360</a:t>
            </a:r>
            <a:r>
              <a:rPr lang="pl-PL" dirty="0"/>
              <a:t>° </a:t>
            </a:r>
            <a:r>
              <a:rPr lang="pl-PL" sz="2400" dirty="0"/>
              <a:t>w poziomie. Przerobimy je na mapę kostki (CubeMap), którą złożymy.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CubeMap, czyli świat 3D na płaszczyźnie. 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EBEB613-B2B5-4E6C-8EDE-89B141DB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920"/>
            <a:ext cx="9144000" cy="334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59583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1733495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W Internecie dostępnych jest mnóstwo przykładowych CubeMap, natomiast jeśli chcemy stworzyć własną mapę na podstawie wybranego zdjęcia, możemy skorzystać ze strony </a:t>
            </a:r>
            <a:r>
              <a:rPr lang="pl-PL" sz="2400" dirty="0">
                <a:hlinkClick r:id="rId2"/>
              </a:rPr>
              <a:t>https://jaxry.github.io/panorama-to-cubemap/</a:t>
            </a:r>
            <a:r>
              <a:rPr lang="pl-PL" sz="2400" dirty="0"/>
              <a:t>.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Konwersja zdjęcia 360 do CubeMapy.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5FF494F-DC2D-4FC7-BB84-D96A1A95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2463156"/>
            <a:ext cx="72961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86284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1733495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Teraz za pomocą three.js możemy złożyć obrazy w sześcian. Taki oto obiekt zostanie ustawiony jako tło sceny, a kamera dodana w samym jej centrum.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Składanie kostki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433177C-9D53-4D6D-9C6A-3CDBBB88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507"/>
            <a:ext cx="9144000" cy="40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09718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864097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W przypadku projektu związanego z ligą piłkarską, użyty został obraz stadionu. Efekt końcowy (kilka screenów przy obracaniu kamery):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Użycie w projekcie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B97D086-49BA-4965-9636-FA53A109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840"/>
            <a:ext cx="9144000" cy="412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41214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1229439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Mimo ogromnych możliwości, w przypadku bardziej skomplikowanych obiektów warto skorzystać z zewnętrznej pomocy i zaimportować gotowy model.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Import bardziej skomplikowany obiektów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22D86BD-4D6C-429D-AA09-EA31711B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393"/>
            <a:ext cx="9144000" cy="395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75531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2237551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Najbardziej pożądanym formatem pliku w świecie JavaScript, jeśli chodzi o import obiektów, jest glTF. Używa się go dla scen i modeli 3D wykorzystując standard JSON. Zawiera on w sobie niezbędne informacje o położeniu, kolorach czy teksturach. Jest to stosunkowo rzadko dostępny format, na szczęście w Internecie istnieją konwertery (w tym kilka odnośników znajduje się na stronie Three.js).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Format pliku glTF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A0A107-0C7E-482A-BF05-34FE8785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992"/>
            <a:ext cx="9144000" cy="28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95295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437351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Za pomocą GLTFLoadera, importujemy obiekt..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l-PL" sz="3600" kern="0" dirty="0">
                <a:solidFill>
                  <a:schemeClr val="bg1"/>
                </a:solidFill>
              </a:rPr>
              <a:t> 		Załadowanie obiektu w three.js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A76BF9C-BCC2-4ACD-AECE-BB2D0787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1028484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D35BEBB-9067-4324-B7BD-1E1157D1A6AC}"/>
              </a:ext>
            </a:extLst>
          </p:cNvPr>
          <p:cNvSpPr txBox="1">
            <a:spLocks/>
          </p:cNvSpPr>
          <p:nvPr/>
        </p:nvSpPr>
        <p:spPr bwMode="auto">
          <a:xfrm>
            <a:off x="154632" y="2510414"/>
            <a:ext cx="8834735" cy="918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pl-PL" sz="2400" kern="0" dirty="0"/>
              <a:t>..i dzięki zdobytej wiedzy odnośnie światła, kamer i renderowaniu sceny, cieszymy się nowym dodatkiem na stronie:</a:t>
            </a:r>
            <a:endParaRPr lang="en-US" sz="2400" kern="0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470BF4B-13A7-456E-B9AA-7521BB00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" y="3675208"/>
            <a:ext cx="4504901" cy="2026541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5D38D896-A5A7-4946-BEA6-EEA0A08FC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67" y="3675210"/>
            <a:ext cx="4438777" cy="20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80019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75425"/>
            <a:ext cx="8834735" cy="5117871"/>
          </a:xfrm>
          <a:blipFill dpi="0" rotWithShape="1">
            <a:blip r:embed="rId2">
              <a:alphaModFix amt="46000"/>
            </a:blip>
            <a:srcRect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pl-PL" sz="2400" dirty="0">
                <a:solidFill>
                  <a:schemeClr val="tx2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https://3dwarehouse.sketchup.com/</a:t>
            </a:r>
            <a:endParaRPr lang="pl-PL" sz="24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2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https://threejsfundamentals.org/threejs/lessons/</a:t>
            </a:r>
            <a:endParaRPr lang="pl-PL" sz="24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2">
                    <a:lumMod val="85000"/>
                    <a:lumOff val="1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https://threejs.org/docs/</a:t>
            </a:r>
            <a:endParaRPr lang="pl-PL" sz="24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2">
                    <a:lumMod val="85000"/>
                    <a:lumOff val="1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https://jaxry.github.io/panorama-to-cubemap/</a:t>
            </a:r>
            <a:endParaRPr lang="pl-PL" sz="24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2">
                    <a:lumMod val="85000"/>
                    <a:lumOff val="1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https://www.youtube.com/watch?v=AYa0aJ9xd_U</a:t>
            </a:r>
            <a:endParaRPr lang="en-US" sz="24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Źródła</a:t>
            </a:r>
          </a:p>
        </p:txBody>
      </p:sp>
    </p:spTree>
    <p:extLst>
      <p:ext uri="{BB962C8B-B14F-4D97-AF65-F5344CB8AC3E}">
        <p14:creationId xmlns:p14="http://schemas.microsoft.com/office/powerpoint/2010/main" val="3495811613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idx="11"/>
          </p:nvPr>
        </p:nvSpPr>
        <p:spPr>
          <a:xfrm>
            <a:off x="0" y="0"/>
            <a:ext cx="9144000" cy="864096"/>
          </a:xfrm>
          <a:solidFill>
            <a:srgbClr val="B11D09"/>
          </a:solidFill>
        </p:spPr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sz="3600" dirty="0">
                <a:solidFill>
                  <a:schemeClr val="bg1"/>
                </a:solidFill>
              </a:rPr>
              <a:t>Three.js  - co to takiego?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1E8C8EC-255D-4AF9-B172-3BAA21ADD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663" y="1412776"/>
            <a:ext cx="8910546" cy="4320481"/>
          </a:xfrm>
          <a:blipFill>
            <a:blip r:embed="rId2">
              <a:alphaModFix amt="16000"/>
            </a:blip>
            <a:stretch>
              <a:fillRect/>
            </a:stretch>
          </a:blipFill>
          <a:effectLst>
            <a:glow rad="127000">
              <a:schemeClr val="accent1"/>
            </a:glow>
          </a:effectLst>
        </p:spPr>
        <p:txBody>
          <a:bodyPr/>
          <a:lstStyle/>
          <a:p>
            <a:r>
              <a:rPr lang="pl-PL" dirty="0"/>
              <a:t>Jest to biblioteka JavaScript służąca do tworzenia i wyświetlania animacji 3D w przeglądarkach internetowych.  Opiera się ona na API OpenGL (WebGL), którego działanie studenci mogli poznać na zajęciach z Grafiki Komputerowej. </a:t>
            </a:r>
          </a:p>
          <a:p>
            <a:r>
              <a:rPr lang="pl-PL" dirty="0"/>
              <a:t>Dzięki tej bibliotece programowanie grafiki jest znacznie przyjemniejsze niż przy często topornych funkcjach WebGL.</a:t>
            </a:r>
          </a:p>
        </p:txBody>
      </p:sp>
    </p:spTree>
    <p:extLst>
      <p:ext uri="{BB962C8B-B14F-4D97-AF65-F5344CB8AC3E}">
        <p14:creationId xmlns:p14="http://schemas.microsoft.com/office/powerpoint/2010/main" val="2478096327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1030424"/>
            <a:ext cx="8834735" cy="2664295"/>
          </a:xfrm>
        </p:spPr>
        <p:txBody>
          <a:bodyPr/>
          <a:lstStyle/>
          <a:p>
            <a:r>
              <a:rPr lang="pl-PL" sz="2400" dirty="0"/>
              <a:t>By przekonać się o tym, co potrafi ta biblioteka i czy da się za jej pomocą w prosty sposób zamodelować animacje i grafiki 3D, warto wejść na stronę główną </a:t>
            </a:r>
            <a:r>
              <a:rPr lang="pl-PL" sz="2400" dirty="0">
                <a:solidFill>
                  <a:srgbClr val="0070C0"/>
                </a:solidFill>
              </a:rPr>
              <a:t>threejs.org</a:t>
            </a:r>
            <a:r>
              <a:rPr lang="pl-PL" sz="2400" dirty="0"/>
              <a:t>, gdzie znaleźć można mnóstwo odnośników do projektów stworzonych właśnie dzięki pomocy tego API. Three.js posiada też bardzo dobrze opisaną dokumentację z przykładami użycia.</a:t>
            </a:r>
            <a:endParaRPr lang="en-US" sz="2400" dirty="0"/>
          </a:p>
        </p:txBody>
      </p:sp>
      <p:pic>
        <p:nvPicPr>
          <p:cNvPr id="3" name="Symbol zastępczy zawartości 2" descr="Obraz zawierający zdjęcie&#10;&#10;Opis wygenerowany automatycznie">
            <a:extLst>
              <a:ext uri="{FF2B5EF4-FFF2-40B4-BE49-F238E27FC236}">
                <a16:creationId xmlns:a16="http://schemas.microsoft.com/office/drawing/2014/main" id="{D7152B9A-FAE0-491A-A542-C4179546459B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64" y="3356992"/>
            <a:ext cx="6025229" cy="2786668"/>
          </a:xfrm>
          <a:noFill/>
          <a:effectLst>
            <a:glow rad="127000">
              <a:schemeClr val="accent1"/>
            </a:glow>
          </a:effectLst>
        </p:spPr>
      </p:pic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Możliwości</a:t>
            </a:r>
          </a:p>
        </p:txBody>
      </p:sp>
    </p:spTree>
    <p:extLst>
      <p:ext uri="{BB962C8B-B14F-4D97-AF65-F5344CB8AC3E}">
        <p14:creationId xmlns:p14="http://schemas.microsoft.com/office/powerpoint/2010/main" val="1447579799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1030424"/>
            <a:ext cx="8834735" cy="2664295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Oprócz głównego skryptu three.js, mamy do dyspozycji te podlegające i obsługujące konkretne rozwiązania przy modelowaniu. W programach można je dołączyć zwykłą metodą lub poprzez import modułów, odnosząc się już do konkretnych obiektów. 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Dodatkowe skrypty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B9AEBE2-D538-41D6-8E2F-CA94BB4B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4984"/>
            <a:ext cx="9144000" cy="17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1781"/>
      </p:ext>
    </p:extLst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1030424"/>
            <a:ext cx="8834735" cy="2664295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Podstawowymi elementami w każdym tworzeniu grafiki 3D są:</a:t>
            </a:r>
          </a:p>
          <a:p>
            <a:r>
              <a:rPr lang="pl-PL" sz="2400" dirty="0"/>
              <a:t>Scena (stworzone obiekty oraz to, jak pada na nie światło)</a:t>
            </a:r>
          </a:p>
          <a:p>
            <a:r>
              <a:rPr lang="pl-PL" sz="2400" dirty="0"/>
              <a:t>Obiekt, którym obserwujemy stworzoną scenę, czyli kamera)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Podstawy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692DC03-94B8-431B-BA5C-481BC3E4F0B8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33" y="2601157"/>
            <a:ext cx="5908973" cy="3226419"/>
          </a:xfrm>
        </p:spPr>
      </p:pic>
    </p:spTree>
    <p:extLst>
      <p:ext uri="{BB962C8B-B14F-4D97-AF65-F5344CB8AC3E}">
        <p14:creationId xmlns:p14="http://schemas.microsoft.com/office/powerpoint/2010/main" val="368085789"/>
      </p:ext>
    </p:extLst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1030424"/>
            <a:ext cx="8834735" cy="2664295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By dodać scenę, na której będzie się pojawiać wszystko inne, wystarczy jedna linijka kodu. Scena posiada też kilka właściwości.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Scena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7C9C7A-4432-4C99-8EEF-EE15BA4D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90608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1030424"/>
            <a:ext cx="8834735" cy="864097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Kamera także należy do podstaw biblioteki three.js i łatwo ją dodać. Należy jedynie pamiętać o poprawnych ustawieniach. 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Kamera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B832AE-97F5-42CF-869C-B2B755EBF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851"/>
            <a:ext cx="9144000" cy="4229100"/>
          </a:xfrm>
          <a:prstGeom prst="rect">
            <a:avLst/>
          </a:prstGeom>
        </p:spPr>
      </p:pic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87C1F885-3788-48E0-A645-68D2E9BAD6ED}"/>
              </a:ext>
            </a:extLst>
          </p:cNvPr>
          <p:cNvCxnSpPr/>
          <p:nvPr/>
        </p:nvCxnSpPr>
        <p:spPr>
          <a:xfrm flipH="1">
            <a:off x="3707904" y="2492896"/>
            <a:ext cx="864096" cy="2304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0671D812-663C-4628-9E63-094F7B06554B}"/>
              </a:ext>
            </a:extLst>
          </p:cNvPr>
          <p:cNvCxnSpPr/>
          <p:nvPr/>
        </p:nvCxnSpPr>
        <p:spPr>
          <a:xfrm>
            <a:off x="5364088" y="2492896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BD56A787-65E1-4261-9944-D4016244920C}"/>
              </a:ext>
            </a:extLst>
          </p:cNvPr>
          <p:cNvCxnSpPr/>
          <p:nvPr/>
        </p:nvCxnSpPr>
        <p:spPr>
          <a:xfrm flipH="1">
            <a:off x="5580112" y="2492896"/>
            <a:ext cx="504056" cy="2448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48C4A716-5A39-4E3C-AB44-8F416B78BC1B}"/>
              </a:ext>
            </a:extLst>
          </p:cNvPr>
          <p:cNvCxnSpPr/>
          <p:nvPr/>
        </p:nvCxnSpPr>
        <p:spPr>
          <a:xfrm>
            <a:off x="6444208" y="2492896"/>
            <a:ext cx="161764" cy="2160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57452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1158436"/>
            <a:ext cx="8834735" cy="864097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Oświetlenie dodajemy ustawiając kolor i intensywność. Możemy także zmienić pozycję (domyślnie (0, 1, 0)) i kąt padania.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Oświetlenie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D4E25C7-23C8-4500-83D5-89D6E29A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3919887"/>
          </a:xfrm>
          <a:prstGeom prst="rect">
            <a:avLst/>
          </a:prstGeom>
        </p:spPr>
      </p:pic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1D049C4F-E48C-40B4-B727-153D830BC024}"/>
              </a:ext>
            </a:extLst>
          </p:cNvPr>
          <p:cNvCxnSpPr/>
          <p:nvPr/>
        </p:nvCxnSpPr>
        <p:spPr>
          <a:xfrm flipH="1">
            <a:off x="4788024" y="2852936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7B05E52E-8CA8-4CF5-B4E1-87CB05DA8947}"/>
              </a:ext>
            </a:extLst>
          </p:cNvPr>
          <p:cNvCxnSpPr/>
          <p:nvPr/>
        </p:nvCxnSpPr>
        <p:spPr>
          <a:xfrm>
            <a:off x="5724128" y="2852936"/>
            <a:ext cx="43204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60289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6A3EC4B-B4A5-4037-B18B-13A1C93BC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753" y="980728"/>
            <a:ext cx="8834735" cy="1584176"/>
          </a:xfrm>
        </p:spPr>
        <p:txBody>
          <a:bodyPr/>
          <a:lstStyle/>
          <a:p>
            <a:pPr marL="0" indent="0">
              <a:buNone/>
            </a:pPr>
            <a:r>
              <a:rPr lang="pl-PL" sz="2400" dirty="0"/>
              <a:t>By dodać obiekt do sceny, potrzebujemy odpowiednio go zdefiniować. Musi posiadać geometrię i nałożony na nią materiał. Three.js posiada całą gamę gotowych figur geometrycznych oraz odpowiednich materiałów.</a:t>
            </a:r>
            <a:endParaRPr lang="en-US" sz="2400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07651283-B80A-473A-93A6-9985A97DD2C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864096"/>
          </a:xfrm>
          <a:prstGeom prst="rect">
            <a:avLst/>
          </a:prstGeom>
          <a:solidFill>
            <a:srgbClr val="B11D0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l-PL" sz="3600" kern="0" dirty="0">
                <a:solidFill>
                  <a:schemeClr val="bg1"/>
                </a:solidFill>
              </a:rPr>
              <a:t>Kształty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E695AEB-ADD5-42A2-9E20-B8A836C2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214"/>
            <a:ext cx="9144000" cy="352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73453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711</Words>
  <Application>Microsoft Office PowerPoint</Application>
  <PresentationFormat>Pokaz na ekranie (4:3)</PresentationFormat>
  <Paragraphs>48</Paragraphs>
  <Slides>19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3" baseType="lpstr">
      <vt:lpstr>Arial</vt:lpstr>
      <vt:lpstr>Calibri</vt:lpstr>
      <vt:lpstr>Trebuchet MS</vt:lpstr>
      <vt:lpstr>szablon1-PL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Jan Klasowy</dc:creator>
  <cp:lastModifiedBy>Jan Klasowy</cp:lastModifiedBy>
  <cp:revision>30</cp:revision>
  <dcterms:created xsi:type="dcterms:W3CDTF">2020-05-08T16:57:34Z</dcterms:created>
  <dcterms:modified xsi:type="dcterms:W3CDTF">2020-05-10T19:05:52Z</dcterms:modified>
</cp:coreProperties>
</file>